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-891480"/>
            <a:ext cx="6124963" cy="439248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800" dirty="0"/>
              <a:t>Мир и дружба всем нужны,</a:t>
            </a:r>
            <a:br>
              <a:rPr lang="ru-RU" sz="2800" dirty="0"/>
            </a:br>
            <a:r>
              <a:rPr lang="ru-RU" sz="2800" dirty="0"/>
              <a:t>Мир важней всего на свете,</a:t>
            </a:r>
            <a:br>
              <a:rPr lang="ru-RU" sz="2800" dirty="0"/>
            </a:br>
            <a:r>
              <a:rPr lang="ru-RU" sz="2800" dirty="0"/>
              <a:t>На земле, где нет войны,</a:t>
            </a:r>
            <a:br>
              <a:rPr lang="ru-RU" sz="2800" dirty="0"/>
            </a:br>
            <a:r>
              <a:rPr lang="ru-RU" sz="2800" dirty="0"/>
              <a:t> Ночью спят спокойно дети.</a:t>
            </a:r>
            <a:br>
              <a:rPr lang="ru-RU" sz="2800" dirty="0"/>
            </a:br>
            <a:r>
              <a:rPr lang="ru-RU" sz="2800" dirty="0"/>
              <a:t>Там, где пушки не гремят,</a:t>
            </a:r>
            <a:br>
              <a:rPr lang="ru-RU" sz="2800" dirty="0"/>
            </a:br>
            <a:r>
              <a:rPr lang="ru-RU" sz="2800" dirty="0"/>
              <a:t>В небе солнце ярко светит.</a:t>
            </a:r>
            <a:br>
              <a:rPr lang="ru-RU" sz="2800" dirty="0"/>
            </a:br>
            <a:r>
              <a:rPr lang="ru-RU" sz="2800" dirty="0"/>
              <a:t>Нужен мир для всех ребят.</a:t>
            </a:r>
            <a:br>
              <a:rPr lang="ru-RU" sz="2800" dirty="0"/>
            </a:br>
            <a:r>
              <a:rPr lang="ru-RU" sz="2800" dirty="0"/>
              <a:t>Нужен мир на всей планете!</a:t>
            </a:r>
            <a:endParaRPr lang="ru-RU" sz="2200" dirty="0"/>
          </a:p>
        </p:txBody>
      </p:sp>
      <p:pic>
        <p:nvPicPr>
          <p:cNvPr id="1026" name="Picture 2" descr="C:\Users\User\Desktop\Лиана\война\images (1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61048"/>
            <a:ext cx="4104456" cy="253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Лиана\война\images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43105"/>
            <a:ext cx="2779076" cy="399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575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3610744" cy="5721499"/>
          </a:xfrm>
        </p:spPr>
        <p:txBody>
          <a:bodyPr>
            <a:normAutofit fontScale="92500"/>
          </a:bodyPr>
          <a:lstStyle/>
          <a:p>
            <a:r>
              <a:rPr lang="ru-RU" dirty="0"/>
              <a:t>Но голод продолжает своё подлое дело: алиментарная дистрофия, цинга, кишечные заболевания, туберкулёз уносят жизни тысяч ленинградцев. И к Савичевым вновь врывается горе. В записной книжке на букву "В" появляются сбивчивые строчки : "Дядя Вася умер в 13 </a:t>
            </a:r>
            <a:r>
              <a:rPr lang="ru-RU" dirty="0" err="1"/>
              <a:t>апр</a:t>
            </a:r>
            <a:r>
              <a:rPr lang="ru-RU" dirty="0"/>
              <a:t> 2 ч ночь 1942 г". </a:t>
            </a:r>
            <a:endParaRPr lang="ru-RU" dirty="0"/>
          </a:p>
        </p:txBody>
      </p:sp>
      <p:pic>
        <p:nvPicPr>
          <p:cNvPr id="10242" name="Picture 2" descr="C:\Users\User\Desktop\Лиана\война\1485785019140459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68760"/>
            <a:ext cx="4291832" cy="402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671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4330824" cy="5793507"/>
          </a:xfrm>
        </p:spPr>
        <p:txBody>
          <a:bodyPr>
            <a:normAutofit/>
          </a:bodyPr>
          <a:lstStyle/>
          <a:p>
            <a:r>
              <a:rPr lang="ru-RU" dirty="0"/>
              <a:t>А почти через месяц : "Дядя Леша 10 мая в 4 ч дня 1942 г". На букву "Л" страничка в блокноте уже занята, и приходится писать слева на развороте. Но то ли сил не хватило, то ли горе переполнило душу исстрадавшегося ребёнка - на этой странице слово "умер" Таня пропустила. </a:t>
            </a:r>
            <a:endParaRPr lang="ru-RU" dirty="0"/>
          </a:p>
        </p:txBody>
      </p:sp>
      <p:pic>
        <p:nvPicPr>
          <p:cNvPr id="11266" name="Picture 2" descr="C:\Users\User\Desktop\Лиана\война\images (3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3640211" cy="343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660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3178696" cy="557748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Мама - весёлый, добрый и гостеприимный человек. Сильный и выносливый. Всё всегда у неё ладится, всё получается. И вот теперь её нет. Как трудно, как страшно писать слово "умерла" - "Мама в 13 мая в 7.30 час утра 1942 г".</a:t>
            </a:r>
            <a:endParaRPr lang="ru-RU" dirty="0"/>
          </a:p>
        </p:txBody>
      </p:sp>
      <p:pic>
        <p:nvPicPr>
          <p:cNvPr id="12290" name="Picture 2" descr="C:\Users\User\Desktop\Лиана\война\regnum_picture_149460337732632_nor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56792"/>
            <a:ext cx="5147198" cy="389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285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08912" cy="273630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Мамы не стало, всё рухнуло. Горе сковало тело, не хотелось шевелиться, двигаться. "Савичевы умерли", "Умерли все", "Осталась одна Таня". Карандаш царапает - уже весь исписан. Пальцы не слушаются, будто деревянные, но чётко подводят итог. Каждую запись Таня словно чеканит на отдельных листочках с соответствующей буквой - "М", "С", "У", "О".</a:t>
            </a:r>
            <a:endParaRPr lang="ru-RU" dirty="0"/>
          </a:p>
        </p:txBody>
      </p:sp>
      <p:pic>
        <p:nvPicPr>
          <p:cNvPr id="13314" name="Picture 2" descr="C:\Users\User\Desktop\Лиана\война\7a236f648d5b46eb812aec294aeb63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12975"/>
            <a:ext cx="4903209" cy="325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144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4906888" cy="5505475"/>
          </a:xfrm>
        </p:spPr>
        <p:txBody>
          <a:bodyPr>
            <a:normAutofit fontScale="92500"/>
          </a:bodyPr>
          <a:lstStyle/>
          <a:p>
            <a:r>
              <a:rPr lang="ru-RU" dirty="0"/>
              <a:t>Когда Таню нашла обходившие квартиры специальная санитарная команда, она была без сознания от голода. Её и ещё 140 других детей удалось эвакуировать на Большую землю, в Горьковскую область. Два года врачи боролись за её жизнь, но болезнь была уже неизлечимой - менингит. 1 июля 1944 года Таня Савичева умерла и была похоронена на </a:t>
            </a:r>
            <a:r>
              <a:rPr lang="ru-RU" dirty="0" err="1"/>
              <a:t>шатковском</a:t>
            </a:r>
            <a:r>
              <a:rPr lang="ru-RU" dirty="0"/>
              <a:t> поселковом кладбище.</a:t>
            </a:r>
            <a:endParaRPr lang="ru-RU" dirty="0"/>
          </a:p>
        </p:txBody>
      </p:sp>
      <p:pic>
        <p:nvPicPr>
          <p:cNvPr id="14338" name="Picture 2" descr="C:\Users\User\Desktop\Лиана\война\scale_1200 (1)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64704"/>
            <a:ext cx="3312368" cy="468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606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233" y="332656"/>
            <a:ext cx="9022240" cy="2913187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ru-RU" dirty="0"/>
              <a:t>Подмосковье сооружен памятник, состоящий из страничек дневника Тани Савичевой.</a:t>
            </a:r>
            <a:endParaRPr lang="ru-RU" dirty="0"/>
          </a:p>
        </p:txBody>
      </p:sp>
      <p:pic>
        <p:nvPicPr>
          <p:cNvPr id="15362" name="Picture 2" descr="C:\Users\User\Desktop\Лиана\война\lcFVfBssm0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262" y="1700808"/>
            <a:ext cx="5320183" cy="399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192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16387" name="Picture 3" descr="C:\Users\User\Desktop\Лиана\война\7a236f648d5b46eb812aec294aeb63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096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209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675456"/>
            <a:ext cx="8229600" cy="1600200"/>
          </a:xfrm>
        </p:spPr>
        <p:txBody>
          <a:bodyPr/>
          <a:lstStyle/>
          <a:p>
            <a:r>
              <a:rPr lang="ru-RU" dirty="0" smtClean="0"/>
              <a:t>Дети войны..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525963"/>
          </a:xfrm>
        </p:spPr>
        <p:txBody>
          <a:bodyPr/>
          <a:lstStyle/>
          <a:p>
            <a:r>
              <a:rPr lang="ru-RU" dirty="0" smtClean="0"/>
              <a:t>Сегодня мы поговорим с вами о маленькой девочке Тане Савичевой.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User\Desktop\Лиана\война\scale_1200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4824"/>
            <a:ext cx="3528392" cy="452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022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600200"/>
          </a:xfrm>
        </p:spPr>
        <p:txBody>
          <a:bodyPr/>
          <a:lstStyle/>
          <a:p>
            <a:r>
              <a:rPr lang="ru-RU" dirty="0" smtClean="0"/>
              <a:t>Татьяна Савичева.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4114800" cy="547260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Л</a:t>
            </a:r>
            <a:r>
              <a:rPr lang="ru-RU" dirty="0" smtClean="0"/>
              <a:t>енинградская </a:t>
            </a:r>
            <a:r>
              <a:rPr lang="ru-RU" dirty="0"/>
              <a:t>школьница, которая с начала блокады Ленинграда начала вести дневник в записной книжке, оставшейся от её старшей сестры Нины. В этом дневнике всего 9 страниц и на шести из них даты смерти близких людей. Дневник Тани Савичевой стал одним из символов Великой Отечественной войны</a:t>
            </a:r>
            <a:endParaRPr lang="ru-RU" dirty="0"/>
          </a:p>
        </p:txBody>
      </p:sp>
      <p:pic>
        <p:nvPicPr>
          <p:cNvPr id="3074" name="Picture 2" descr="C:\Users\User\Desktop\Лиана\война\dnevnik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421051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776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4680520" cy="5616624"/>
          </a:xfrm>
        </p:spPr>
        <p:txBody>
          <a:bodyPr>
            <a:noAutofit/>
          </a:bodyPr>
          <a:lstStyle/>
          <a:p>
            <a:r>
              <a:rPr lang="ru-RU" sz="1600" dirty="0"/>
              <a:t>Таня Савичева родилась 25 января 1930г. в селе Дворищи под </a:t>
            </a:r>
            <a:r>
              <a:rPr lang="ru-RU" sz="1600" dirty="0" err="1"/>
              <a:t>Гдовом</a:t>
            </a:r>
            <a:r>
              <a:rPr lang="ru-RU" sz="1600" dirty="0"/>
              <a:t>, но, как и её братья и сёстры, выросла в </a:t>
            </a:r>
            <a:r>
              <a:rPr lang="ru-RU" sz="1600" dirty="0" smtClean="0"/>
              <a:t>Ленинграде. </a:t>
            </a:r>
            <a:r>
              <a:rPr lang="ru-RU" sz="1600" dirty="0"/>
              <a:t>У неё было две сестры и два брата: </a:t>
            </a:r>
            <a:r>
              <a:rPr lang="ru-RU" sz="1600" dirty="0" smtClean="0"/>
              <a:t>Женя, Леонид </a:t>
            </a:r>
            <a:r>
              <a:rPr lang="ru-RU" sz="1600" dirty="0"/>
              <a:t>«</a:t>
            </a:r>
            <a:r>
              <a:rPr lang="ru-RU" sz="1600" dirty="0" err="1"/>
              <a:t>Лёка</a:t>
            </a:r>
            <a:r>
              <a:rPr lang="ru-RU" sz="1600" dirty="0" smtClean="0"/>
              <a:t>», </a:t>
            </a:r>
            <a:r>
              <a:rPr lang="ru-RU" sz="1600" dirty="0"/>
              <a:t>Нина </a:t>
            </a:r>
            <a:r>
              <a:rPr lang="ru-RU" sz="1600" dirty="0" smtClean="0"/>
              <a:t>и Миша. Таня была </a:t>
            </a:r>
            <a:r>
              <a:rPr lang="ru-RU" sz="1600" dirty="0"/>
              <a:t>золотая девочка. Любознательная, с легким, ровным характером. Очень хорошо умела слушать. </a:t>
            </a:r>
            <a:r>
              <a:rPr lang="ru-RU" sz="1600" dirty="0" smtClean="0"/>
              <a:t>От </a:t>
            </a:r>
            <a:r>
              <a:rPr lang="ru-RU" sz="1600" dirty="0"/>
              <a:t>матери ей достался довольно хороший «ангельский» голос, что пророчило ей в будущем неплохую певческую карьеру. Особенно хорошие отношения у неё были с её дядей Василием и, поскольку у него с братом в квартире была небольшая библиотека, все вопросы о жизни Таня задавала именно ему. Вдвоём они часто гуляли вдоль Невы.</a:t>
            </a:r>
            <a:endParaRPr lang="ru-RU" sz="1600" dirty="0"/>
          </a:p>
        </p:txBody>
      </p:sp>
      <p:pic>
        <p:nvPicPr>
          <p:cNvPr id="4098" name="Picture 2" descr="C:\Users\User\Desktop\Лиана\война\Без названия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96752"/>
            <a:ext cx="2959763" cy="395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27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1"/>
            <a:ext cx="7848872" cy="302433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1941 году, бросив огромные силы на Ленинград, фашисты вышли на ближние подступы к городу, отрезали Ленинград от всей страны. Началась блокада. Начались страшные дни Ленинграда. Не было топлива. Замерло электричество. Вышел из строя водопровод. Начался голод. По городу ходила смерть. Но не сдавался город. </a:t>
            </a:r>
            <a:r>
              <a:rPr lang="ru-RU" dirty="0">
                <a:solidFill>
                  <a:srgbClr val="FF0000"/>
                </a:solidFill>
              </a:rPr>
              <a:t>900 дней и ночей находился Ленинград в осаде. Выстоял Ленинград. Не взяли его фашисты.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User\Desktop\Лиана\война\991526013_0_430_2823_2029_600x0_80_0_0_dc3b4bee7647a3d60bdd212d4ba1fb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12976"/>
            <a:ext cx="5400600" cy="306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383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4186808" cy="612068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Двенадцатилетняя </a:t>
            </a:r>
            <a:r>
              <a:rPr lang="ru-RU" dirty="0" err="1"/>
              <a:t>ленинградка</a:t>
            </a:r>
            <a:r>
              <a:rPr lang="ru-RU" dirty="0"/>
              <a:t> Таня Савичева начала вести свой </a:t>
            </a:r>
            <a:r>
              <a:rPr lang="ru-RU" dirty="0" smtClean="0"/>
              <a:t>дневник чуть раньше Анны Франк, жертвы Холокоста. Они </a:t>
            </a:r>
            <a:r>
              <a:rPr lang="ru-RU" dirty="0"/>
              <a:t>были почти ровесницами и писали об одном и том же - об ужасе фашизма. И погибли эти две девочки, не дождавшись Победы: Таня – в июле 1944, Анна – в марте 1945 года. «Дневник Анны Франк» был опубликован после войны и рассказал о своем авторе всему миру. «Дневник Тани Савичевой» не был издан, в нем всего 7 страшных записей о гибели ее большой семьи в блокадном Ленинграде. Эта маленькая записная книжка была предъявлена на Нюрнбергском процессе, в качестве документа, обвиняющего фашизм.</a:t>
            </a:r>
            <a:endParaRPr lang="ru-RU" dirty="0"/>
          </a:p>
        </p:txBody>
      </p:sp>
      <p:pic>
        <p:nvPicPr>
          <p:cNvPr id="6146" name="Picture 2" descr="C:\Users\User\Desktop\Лиана\война\Anne_Frank_lacht_naar_de_schoolfotogra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6632"/>
            <a:ext cx="2016224" cy="327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Лиана\война\i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45024"/>
            <a:ext cx="2144439" cy="275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652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3826768" cy="6192688"/>
          </a:xfrm>
        </p:spPr>
        <p:txBody>
          <a:bodyPr>
            <a:normAutofit/>
          </a:bodyPr>
          <a:lstStyle/>
          <a:p>
            <a:r>
              <a:rPr lang="ru-RU" dirty="0"/>
              <a:t>И в маленьком блокноте, ставшим впоследствии блокадным дневником, в алфавитном порядке на букву "Ж" появилась первая трагическая запись, сделанная рукой Тани: "Женя умерла 28 дек в 12.30 час утра 1941 г". </a:t>
            </a:r>
            <a:endParaRPr lang="ru-RU" dirty="0"/>
          </a:p>
        </p:txBody>
      </p:sp>
      <p:pic>
        <p:nvPicPr>
          <p:cNvPr id="7170" name="Picture 2" descr="C:\Users\User\Desktop\Лиана\войн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92696"/>
            <a:ext cx="3251398" cy="52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359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Запись на букву «Б»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3394720" cy="4525963"/>
          </a:xfrm>
        </p:spPr>
        <p:txBody>
          <a:bodyPr/>
          <a:lstStyle/>
          <a:p>
            <a:r>
              <a:rPr lang="ru-RU" dirty="0"/>
              <a:t>Запись на букву «Б» В блокнотике на странице с буквой "Б" Таня пишет : "Бабушка умерла 25 янв. 3 ч. дня 1942 г" </a:t>
            </a:r>
            <a:r>
              <a:rPr lang="ru-RU" dirty="0"/>
              <a:t>.</a:t>
            </a:r>
          </a:p>
        </p:txBody>
      </p:sp>
      <p:pic>
        <p:nvPicPr>
          <p:cNvPr id="8194" name="Picture 2" descr="C:\Users\User\Desktop\Лиана\война\images (2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88840"/>
            <a:ext cx="4757861" cy="347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32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459432"/>
            <a:ext cx="8229600" cy="1600200"/>
          </a:xfrm>
        </p:spPr>
        <p:txBody>
          <a:bodyPr/>
          <a:lstStyle/>
          <a:p>
            <a:r>
              <a:rPr lang="ru-RU" dirty="0" smtClean="0"/>
              <a:t>Буква «Л»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3826768" cy="492941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На букву "Л" Таня записывает: "Лека умер 17 марта в 5 </a:t>
            </a:r>
            <a:r>
              <a:rPr lang="ru-RU" dirty="0" err="1"/>
              <a:t>часутр</a:t>
            </a:r>
            <a:r>
              <a:rPr lang="ru-RU" dirty="0"/>
              <a:t> в 1942 г", соединив два слова в одно. Прячет его в, украшенную палехской росписью, шкатулку, в которой хранятся семейные реликвии - мамина фата и венчальные свечи. Вместе с ними лежат Свидетельства о смерти папы, Жени, бабушки, а теперь и </a:t>
            </a:r>
            <a:r>
              <a:rPr lang="ru-RU" dirty="0" err="1"/>
              <a:t>Лёки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9218" name="Picture 2" descr="C:\Users\User\Desktop\Лиана\война\1517078157_099857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3384376" cy="533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7334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39</TotalTime>
  <Words>837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Исполнительная</vt:lpstr>
      <vt:lpstr> Мир и дружба всем нужны, Мир важней всего на свете, На земле, где нет войны,  Ночью спят спокойно дети. Там, где пушки не гремят, В небе солнце ярко светит. Нужен мир для всех ребят. Нужен мир на всей планете!</vt:lpstr>
      <vt:lpstr>Дети войны..</vt:lpstr>
      <vt:lpstr>Татьяна Савичева. </vt:lpstr>
      <vt:lpstr>Презентация PowerPoint</vt:lpstr>
      <vt:lpstr>Презентация PowerPoint</vt:lpstr>
      <vt:lpstr>Презентация PowerPoint</vt:lpstr>
      <vt:lpstr>Презентация PowerPoint</vt:lpstr>
      <vt:lpstr>Запись на букву «Б»</vt:lpstr>
      <vt:lpstr>Буква «Л»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Мир и дружба всем нужны, Мир важней всего на свете, На земле, где нет войны,  Ночью спят спокойно дети. Там, где пушки не гремят, В небе солнце ярко светит. Нужен мир для всех ребят. Нужен мир на всей планете!</dc:title>
  <dc:creator>admin</dc:creator>
  <cp:lastModifiedBy>admin</cp:lastModifiedBy>
  <cp:revision>6</cp:revision>
  <dcterms:created xsi:type="dcterms:W3CDTF">2022-02-07T10:23:29Z</dcterms:created>
  <dcterms:modified xsi:type="dcterms:W3CDTF">2022-02-07T11:13:41Z</dcterms:modified>
</cp:coreProperties>
</file>